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9" r:id="rId4"/>
    <p:sldId id="260" r:id="rId5"/>
    <p:sldId id="261" r:id="rId6"/>
    <p:sldId id="266" r:id="rId7"/>
    <p:sldId id="265" r:id="rId8"/>
    <p:sldId id="262" r:id="rId9"/>
    <p:sldId id="267" r:id="rId10"/>
    <p:sldId id="268" r:id="rId11"/>
    <p:sldId id="269" r:id="rId12"/>
    <p:sldId id="270" r:id="rId13"/>
    <p:sldId id="271" r:id="rId14"/>
    <p:sldId id="257" r:id="rId15"/>
    <p:sldId id="272" r:id="rId16"/>
    <p:sldId id="273" r:id="rId17"/>
    <p:sldId id="274" r:id="rId18"/>
    <p:sldId id="275" r:id="rId19"/>
    <p:sldId id="277" r:id="rId20"/>
    <p:sldId id="278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593" autoAdjust="0"/>
  </p:normalViewPr>
  <p:slideViewPr>
    <p:cSldViewPr snapToGrid="0" snapToObjects="1"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127C2-C90F-B54C-BB50-236730988B10}" type="datetimeFigureOut">
              <a:rPr lang="en-US" smtClean="0"/>
              <a:t>5/13/12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3C7CF-5AFD-4844-8922-8DFB9CA85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687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beauty of a CMS:</a:t>
            </a:r>
          </a:p>
          <a:p>
            <a:r>
              <a:rPr lang="en-US" dirty="0" smtClean="0"/>
              <a:t>You don’t have to create every page by hand</a:t>
            </a:r>
          </a:p>
          <a:p>
            <a:r>
              <a:rPr lang="en-US" dirty="0" smtClean="0"/>
              <a:t>You often only have ~6 pages that can appear to be hundreds</a:t>
            </a:r>
          </a:p>
          <a:p>
            <a:r>
              <a:rPr lang="en-US" dirty="0" smtClean="0"/>
              <a:t>Pages change based on what the user is looking for.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73C7CF-5AFD-4844-8922-8DFB9CA85A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92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of the more difficult</a:t>
            </a:r>
            <a:r>
              <a:rPr lang="en-US" baseline="0" dirty="0" smtClean="0"/>
              <a:t> subjects for me to talk about is mobile design. It’s a very hot area for designers, but its still pretty new. Everyone’s doing things differently so there’s a plethora of tools and techniques that may or may not suit the job at hand. One of the first things to think about is that mobile is not isolated. There’s a plethora of devices that we interact.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73C7CF-5AFD-4844-8922-8DFB9CA85A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29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www.lovelyui.com</a:t>
            </a:r>
            <a:r>
              <a:rPr lang="en-US" dirty="0" smtClean="0"/>
              <a:t>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73C7CF-5AFD-4844-8922-8DFB9CA85AA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43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31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24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61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1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2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836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39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0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03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30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1BEA7-8333-DF48-9CE8-0474E0BF122F}" type="datetimeFigureOut">
              <a:rPr lang="en-US" smtClean="0"/>
              <a:t>5/13/12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CFAA3-D379-CF47-903D-CABA0E85C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3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hyperlink" Target="http://sender11.typepad.com/sender11/2008/04/mobile-screen-s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hyperlink" Target="http://mobile.smashingmagazine.com/2011/07/11/picking-a-mobile-support-strategy-for-your-website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stapart.com/articles/responsive-web-design/" TargetMode="External"/><Relationship Id="rId4" Type="http://schemas.openxmlformats.org/officeDocument/2006/relationships/hyperlink" Target="http://mobile.smashingmagazine.com/2011/07/22/responsive-web-design-techniques-tools-and-design-strategies/" TargetMode="External"/><Relationship Id="rId5" Type="http://schemas.openxmlformats.org/officeDocument/2006/relationships/hyperlink" Target="http://blog.cloudfour.com/css-media-query-for-mobile-is-fools-gold/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&amp; the Internet </a:t>
            </a:r>
            <a:r>
              <a:rPr lang="en-US" dirty="0" err="1" smtClean="0"/>
              <a:t>Pt</a:t>
            </a:r>
            <a:r>
              <a:rPr lang="en-US" dirty="0" smtClean="0"/>
              <a:t> 2.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80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uickInsta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9395"/>
            <a:ext cx="9144000" cy="598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93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dit Post ‹ ProWNM515 Web Tools Standards Compliant · Yukiko Ishida — WordPre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4539"/>
            <a:ext cx="9144000" cy="526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76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dit Themes ‹ ProWNM515 Web Tools Standards Compliant · Yukiko Ishida — WordPre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2582"/>
            <a:ext cx="9144000" cy="529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10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Photo May 13, 9 44 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457200" y="1696840"/>
            <a:ext cx="8229600" cy="452596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200" y="358948"/>
            <a:ext cx="35064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Presentation &amp; quick interaction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4819538" y="358948"/>
            <a:ext cx="418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Content, Data analysis and storage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09064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lightbox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875" r="-12875"/>
          <a:stretch>
            <a:fillRect/>
          </a:stretch>
        </p:blipFill>
        <p:spPr>
          <a:xfrm>
            <a:off x="-386536" y="3023411"/>
            <a:ext cx="6679726" cy="3673592"/>
          </a:xfrm>
        </p:spPr>
      </p:pic>
      <p:pic>
        <p:nvPicPr>
          <p:cNvPr id="7" name="Picture 6" descr="Slideshow dem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83" y="274637"/>
            <a:ext cx="7633106" cy="344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62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Link the .</a:t>
            </a:r>
            <a:r>
              <a:rPr lang="en-US" sz="2800" dirty="0" err="1" smtClean="0"/>
              <a:t>js</a:t>
            </a:r>
            <a:r>
              <a:rPr lang="en-US" sz="2800" dirty="0" smtClean="0"/>
              <a:t> file within your HTML file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Select items using CSS selectors</a:t>
            </a:r>
          </a:p>
          <a:p>
            <a:r>
              <a:rPr lang="en-US" sz="2800" dirty="0" smtClean="0"/>
              <a:t> </a:t>
            </a:r>
            <a:r>
              <a:rPr lang="en-US" sz="2800" dirty="0">
                <a:solidFill>
                  <a:srgbClr val="984807"/>
                </a:solidFill>
              </a:rPr>
              <a:t>T</a:t>
            </a:r>
            <a:r>
              <a:rPr lang="en-US" sz="2800" dirty="0" smtClean="0">
                <a:solidFill>
                  <a:srgbClr val="984807"/>
                </a:solidFill>
              </a:rPr>
              <a:t>hen give an action</a:t>
            </a:r>
          </a:p>
          <a:p>
            <a:endParaRPr lang="en-US" sz="2800" dirty="0">
              <a:solidFill>
                <a:srgbClr val="984807"/>
              </a:solidFill>
            </a:endParaRPr>
          </a:p>
          <a:p>
            <a:pPr marL="400050" lvl="1" indent="0">
              <a:buNone/>
            </a:pPr>
            <a:r>
              <a:rPr lang="en-US" sz="3600" dirty="0" smtClean="0"/>
              <a:t>$(</a:t>
            </a:r>
            <a:r>
              <a:rPr lang="en-US" sz="3600" dirty="0" smtClean="0">
                <a:solidFill>
                  <a:srgbClr val="376092"/>
                </a:solidFill>
              </a:rPr>
              <a:t>.article</a:t>
            </a:r>
            <a:r>
              <a:rPr lang="en-US" sz="3600" dirty="0" smtClean="0"/>
              <a:t>).</a:t>
            </a:r>
            <a:r>
              <a:rPr lang="en-US" sz="3600" dirty="0" err="1" smtClean="0">
                <a:solidFill>
                  <a:schemeClr val="accent6">
                    <a:lumMod val="50000"/>
                  </a:schemeClr>
                </a:solidFill>
              </a:rPr>
              <a:t>fadeIn</a:t>
            </a:r>
            <a:r>
              <a:rPr lang="en-US" sz="3600" dirty="0" smtClean="0">
                <a:solidFill>
                  <a:schemeClr val="accent6">
                    <a:lumMod val="50000"/>
                  </a:schemeClr>
                </a:solidFill>
              </a:rPr>
              <a:t>()</a:t>
            </a:r>
            <a:r>
              <a:rPr lang="en-US" sz="3600" dirty="0" smtClean="0"/>
              <a:t>;</a:t>
            </a:r>
          </a:p>
          <a:p>
            <a:pPr marL="400050" lvl="1" indent="0">
              <a:buNone/>
            </a:pPr>
            <a:endParaRPr lang="en-US" sz="3600" dirty="0" smtClean="0"/>
          </a:p>
          <a:p>
            <a:pPr marL="400050" lvl="1" indent="0">
              <a:buNone/>
            </a:pPr>
            <a:r>
              <a:rPr lang="en-US" sz="3600" dirty="0" smtClean="0"/>
              <a:t>$(#</a:t>
            </a:r>
            <a:r>
              <a:rPr lang="en-US" sz="3600" dirty="0" smtClean="0">
                <a:solidFill>
                  <a:srgbClr val="376092"/>
                </a:solidFill>
              </a:rPr>
              <a:t>logo</a:t>
            </a:r>
            <a:r>
              <a:rPr lang="en-US" sz="3600" dirty="0" smtClean="0"/>
              <a:t>).</a:t>
            </a:r>
            <a:r>
              <a:rPr lang="en-US" sz="3600" dirty="0" err="1" smtClean="0">
                <a:solidFill>
                  <a:srgbClr val="984807"/>
                </a:solidFill>
              </a:rPr>
              <a:t>slideUp</a:t>
            </a:r>
            <a:r>
              <a:rPr lang="en-US" sz="3600" dirty="0" smtClean="0">
                <a:solidFill>
                  <a:srgbClr val="984807"/>
                </a:solidFill>
              </a:rPr>
              <a:t>()</a:t>
            </a:r>
            <a:r>
              <a:rPr lang="en-US" sz="3600" dirty="0" smtClean="0"/>
              <a:t>;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jQ</a:t>
            </a:r>
            <a:r>
              <a:rPr lang="en-US" sz="3200" dirty="0" err="1" smtClean="0"/>
              <a:t>uery</a:t>
            </a:r>
            <a:r>
              <a:rPr lang="en-US" sz="3200" dirty="0" smtClean="0"/>
              <a:t> takes a lot of the work out of </a:t>
            </a:r>
            <a:r>
              <a:rPr lang="en-US" sz="3200" dirty="0" err="1"/>
              <a:t>J</a:t>
            </a:r>
            <a:r>
              <a:rPr lang="en-US" sz="3200" dirty="0" err="1" smtClean="0"/>
              <a:t>avascript</a:t>
            </a:r>
            <a:endParaRPr lang="en-US" sz="3200" dirty="0"/>
          </a:p>
        </p:txBody>
      </p:sp>
      <p:pic>
        <p:nvPicPr>
          <p:cNvPr id="18" name="Picture 17" descr="JQuery_logo_color_onwhite-300x7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26" y="482696"/>
            <a:ext cx="2912445" cy="71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50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2800" dirty="0" smtClean="0"/>
              <a:t>Not just mobile</a:t>
            </a:r>
            <a:endParaRPr lang="en-US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19974" b="-19974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118266"/>
            <a:ext cx="3008313" cy="5007898"/>
          </a:xfrm>
        </p:spPr>
        <p:txBody>
          <a:bodyPr>
            <a:normAutofit/>
          </a:bodyPr>
          <a:lstStyle/>
          <a:p>
            <a:r>
              <a:rPr lang="en-US" sz="1800" dirty="0" smtClean="0"/>
              <a:t>One of the more difficult</a:t>
            </a:r>
            <a:r>
              <a:rPr lang="en-US" sz="1800" baseline="0" dirty="0" smtClean="0"/>
              <a:t> subjects for me to talk about is mobile design. It’s a very hot area for designers, but its still pretty new. Everyone’s doing things differently so there’s a plethora of tools and techniques that may or may not suit the job at hand. One of the first things to think about is that mobile is not isolated. </a:t>
            </a:r>
            <a:r>
              <a:rPr lang="en-US" sz="1800" dirty="0" smtClean="0"/>
              <a:t>Device size and capability is becoming more varied and nuanced by the week.</a:t>
            </a:r>
            <a:endParaRPr lang="en-US" sz="180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969984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3179229"/>
            <a:ext cx="6210300" cy="30988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Major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Figure out what type of device?</a:t>
            </a:r>
          </a:p>
          <a:p>
            <a:pPr lvl="1"/>
            <a:r>
              <a:rPr lang="en-US" dirty="0" smtClean="0"/>
              <a:t>Adjust type of content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Determine size of screen?</a:t>
            </a:r>
          </a:p>
          <a:p>
            <a:pPr lvl="1"/>
            <a:r>
              <a:rPr lang="en-US" dirty="0" smtClean="0"/>
              <a:t>Adjust layout and presentation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3609" y="6308525"/>
            <a:ext cx="8093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hlinkClick r:id="rId3"/>
              </a:rPr>
              <a:t>http://sender11.typepad.com/sender11/2008/04/mobile-screen-s.html</a:t>
            </a:r>
            <a:endParaRPr lang="en-US" sz="1400" dirty="0" smtClean="0"/>
          </a:p>
          <a:p>
            <a:r>
              <a:rPr lang="en-US" sz="1400" dirty="0" err="1" smtClean="0"/>
              <a:t>mbricks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18524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Think about fluid, adaptive layouts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-1" b="197"/>
          <a:stretch/>
        </p:blipFill>
        <p:spPr>
          <a:xfrm>
            <a:off x="304799" y="1312032"/>
            <a:ext cx="8686801" cy="430331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555" y="5848916"/>
            <a:ext cx="8382001" cy="760581"/>
          </a:xfrm>
        </p:spPr>
        <p:txBody>
          <a:bodyPr>
            <a:normAutofit lnSpcReduction="10000"/>
          </a:bodyPr>
          <a:lstStyle/>
          <a:p>
            <a:r>
              <a:rPr lang="en-US" sz="1400" dirty="0" smtClean="0">
                <a:hlinkClick r:id="rId3"/>
              </a:rPr>
              <a:t>http://mobile.smashingmagazine.com/2011/07/11/picking-a-mobile-support-strategy-for-your-website/#more-97261</a:t>
            </a:r>
            <a:endParaRPr lang="en-US" sz="1400" dirty="0" smtClean="0"/>
          </a:p>
          <a:p>
            <a:r>
              <a:rPr lang="en-US" sz="1400" dirty="0" smtClean="0"/>
              <a:t>Hicks design</a:t>
            </a:r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633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Research touchscreen interaction patterns</a:t>
            </a:r>
            <a:endParaRPr lang="en-US" sz="3600" dirty="0"/>
          </a:p>
        </p:txBody>
      </p:sp>
      <p:pic>
        <p:nvPicPr>
          <p:cNvPr id="7" name="Picture 6" descr="Screen Shot 2012-05-13 at 11.58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46" y="1417638"/>
            <a:ext cx="70866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562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Different languages &amp; tools for different sides of the network</a:t>
            </a:r>
            <a:endParaRPr lang="en-US" dirty="0"/>
          </a:p>
        </p:txBody>
      </p:sp>
      <p:pic>
        <p:nvPicPr>
          <p:cNvPr id="4" name="Content Placeholder 3" descr="devices-server.pn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833130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2-05-14 at 12.00.59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10" r="9210"/>
          <a:stretch/>
        </p:blipFill>
        <p:spPr>
          <a:xfrm>
            <a:off x="0" y="1180224"/>
            <a:ext cx="9144000" cy="56192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996"/>
            <a:ext cx="8229600" cy="1143000"/>
          </a:xfrm>
        </p:spPr>
        <p:txBody>
          <a:bodyPr/>
          <a:lstStyle/>
          <a:p>
            <a:r>
              <a:rPr lang="en-US" dirty="0" smtClean="0"/>
              <a:t>Look at what’s out there 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165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Reading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-4336" r="63290"/>
          <a:stretch/>
        </p:blipFill>
        <p:spPr/>
      </p:pic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>
                <a:hlinkClick r:id="rId3"/>
              </a:rPr>
              <a:t>http://www.alistapart.com/articles/responsive-web-design/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http://mobile.smashingmagazine.com/2011/07/22/responsive-web-design-techniques-tools-and-design-strategies/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http://blog.cloudfour.com/css-media-query-for-mobile-is-fools-gold/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410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t">
            <a:noAutofit/>
          </a:bodyPr>
          <a:lstStyle/>
          <a:p>
            <a:r>
              <a:rPr lang="en-US" sz="2400" dirty="0" smtClean="0"/>
              <a:t>Stuff that runs on your devices is CLIENT-SIDE</a:t>
            </a:r>
            <a:endParaRPr lang="en-US" sz="2400" dirty="0"/>
          </a:p>
        </p:txBody>
      </p:sp>
      <p:pic>
        <p:nvPicPr>
          <p:cNvPr id="8" name="Content Placeholder 7" descr="device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8" b="2128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Browsers use: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HTML/CSS</a:t>
            </a:r>
          </a:p>
          <a:p>
            <a:pPr marL="285750" indent="-285750">
              <a:buFont typeface="Arial"/>
              <a:buChar char="•"/>
            </a:pPr>
            <a:r>
              <a:rPr lang="en-US" sz="2000" b="1" dirty="0" err="1" smtClean="0"/>
              <a:t>Javascript</a:t>
            </a:r>
            <a:endParaRPr lang="en-US" sz="2000" b="1" dirty="0" smtClean="0"/>
          </a:p>
          <a:p>
            <a:pPr marL="285750" indent="-285750">
              <a:buFont typeface="Arial"/>
              <a:buChar char="•"/>
            </a:pPr>
            <a:r>
              <a:rPr lang="en-US" sz="2000" b="1" dirty="0" smtClean="0"/>
              <a:t>Plugins (Flash, Java)</a:t>
            </a:r>
          </a:p>
          <a:p>
            <a:endParaRPr lang="en-US" sz="2000" dirty="0"/>
          </a:p>
          <a:p>
            <a:r>
              <a:rPr lang="en-US" sz="2000" dirty="0" smtClean="0"/>
              <a:t>Native apps use the platform they’re built on: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IOS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Mac OS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Windows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Android</a:t>
            </a:r>
          </a:p>
        </p:txBody>
      </p:sp>
    </p:spTree>
    <p:extLst>
      <p:ext uri="{BB962C8B-B14F-4D97-AF65-F5344CB8AC3E}">
        <p14:creationId xmlns:p14="http://schemas.microsoft.com/office/powerpoint/2010/main" val="2570467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Autofit/>
          </a:bodyPr>
          <a:lstStyle/>
          <a:p>
            <a:r>
              <a:rPr lang="en-US" sz="2400" dirty="0" smtClean="0"/>
              <a:t>Stuff that runs on the server (or cloud) is SERVER-SIDE</a:t>
            </a:r>
            <a:endParaRPr lang="en-US" sz="2400" dirty="0"/>
          </a:p>
        </p:txBody>
      </p:sp>
      <p:pic>
        <p:nvPicPr>
          <p:cNvPr id="5" name="Content Placeholder 4" descr="server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" r="2382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PHP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MySQL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Ruby on Rails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02381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Photo May 13, 9 44 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457200" y="1696840"/>
            <a:ext cx="8229600" cy="452596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200" y="358948"/>
            <a:ext cx="35064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Presentation &amp; quick interaction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4819538" y="358948"/>
            <a:ext cx="418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Content, Data analysis and storage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7884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074209" cy="734769"/>
          </a:xfrm>
        </p:spPr>
        <p:txBody>
          <a:bodyPr anchor="t">
            <a:noAutofit/>
          </a:bodyPr>
          <a:lstStyle/>
          <a:p>
            <a:pPr algn="ctr"/>
            <a:r>
              <a:rPr lang="en-US" sz="2800" dirty="0" smtClean="0"/>
              <a:t>CMS – Content Management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  <p:pic>
        <p:nvPicPr>
          <p:cNvPr id="6" name="Content Placeholder 5" descr="Photo May 13, 10 25 38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0" t="688" r="10642" b="24200"/>
          <a:stretch/>
        </p:blipFill>
        <p:spPr>
          <a:xfrm>
            <a:off x="1270048" y="2208918"/>
            <a:ext cx="6478021" cy="4431643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457201" y="883567"/>
            <a:ext cx="8350306" cy="157769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CMS is a system that manages your content. This includes adding, editing, displaying and hiding info. CMS’s also manage the user accounts that content is associated with. </a:t>
            </a:r>
          </a:p>
        </p:txBody>
      </p:sp>
    </p:spTree>
    <p:extLst>
      <p:ext uri="{BB962C8B-B14F-4D97-AF65-F5344CB8AC3E}">
        <p14:creationId xmlns:p14="http://schemas.microsoft.com/office/powerpoint/2010/main" val="1504518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WNM515 Web Tools Standards Compliant · Yukiko Ishida | Intro HTML_CSS, Content, Visual Desig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5992"/>
            <a:ext cx="9144000" cy="627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35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0730" y="274638"/>
            <a:ext cx="6616070" cy="1143000"/>
          </a:xfrm>
        </p:spPr>
        <p:txBody>
          <a:bodyPr/>
          <a:lstStyle/>
          <a:p>
            <a:pPr algn="l"/>
            <a:r>
              <a:rPr lang="en-US" dirty="0" err="1" smtClean="0"/>
              <a:t>Wordpress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863775"/>
            <a:ext cx="8229600" cy="426238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Uses PHP with a MySQL Database to serve up custom content</a:t>
            </a:r>
          </a:p>
          <a:p>
            <a:r>
              <a:rPr lang="en-US" sz="2800" dirty="0" smtClean="0"/>
              <a:t>Freeform </a:t>
            </a:r>
            <a:r>
              <a:rPr lang="en-US" sz="2800" dirty="0" smtClean="0"/>
              <a:t>CMS</a:t>
            </a:r>
          </a:p>
          <a:p>
            <a:pPr lvl="1"/>
            <a:r>
              <a:rPr lang="en-US" sz="2400" dirty="0" smtClean="0"/>
              <a:t>You decide how to display content</a:t>
            </a:r>
          </a:p>
          <a:p>
            <a:pPr lvl="1"/>
            <a:r>
              <a:rPr lang="en-US" sz="2400" dirty="0" smtClean="0"/>
              <a:t>You create the look and the feel</a:t>
            </a:r>
          </a:p>
          <a:p>
            <a:pPr lvl="1"/>
            <a:r>
              <a:rPr lang="en-US" sz="2400" dirty="0" smtClean="0"/>
              <a:t>You can add content, form, and functionality </a:t>
            </a:r>
          </a:p>
          <a:p>
            <a:r>
              <a:rPr lang="en-US" sz="2800" dirty="0" smtClean="0"/>
              <a:t>Lots </a:t>
            </a:r>
            <a:r>
              <a:rPr lang="en-US" sz="2800" dirty="0" smtClean="0"/>
              <a:t>of </a:t>
            </a:r>
            <a:r>
              <a:rPr lang="en-US" sz="2800" dirty="0" smtClean="0"/>
              <a:t>plugins &amp; themes</a:t>
            </a:r>
            <a:endParaRPr lang="en-US" sz="2800" dirty="0" smtClean="0"/>
          </a:p>
          <a:p>
            <a:r>
              <a:rPr lang="en-US" sz="2800" dirty="0" smtClean="0"/>
              <a:t>You host </a:t>
            </a:r>
            <a:r>
              <a:rPr lang="en-US" sz="2800" dirty="0" smtClean="0"/>
              <a:t>it (install it on your hosting server)</a:t>
            </a:r>
            <a:endParaRPr lang="en-US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4810"/>
            <a:ext cx="1377778" cy="137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413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Panel X-quickinstall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9" r="25862"/>
          <a:stretch/>
        </p:blipFill>
        <p:spPr>
          <a:xfrm>
            <a:off x="-181" y="524618"/>
            <a:ext cx="9144181" cy="625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5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599</Words>
  <Application>Microsoft Macintosh PowerPoint</Application>
  <PresentationFormat>On-screen Show (4:3)</PresentationFormat>
  <Paragraphs>66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Design &amp; the Internet Pt 2.</vt:lpstr>
      <vt:lpstr>Different languages &amp; tools for different sides of the network</vt:lpstr>
      <vt:lpstr>Stuff that runs on your devices is CLIENT-SIDE</vt:lpstr>
      <vt:lpstr>Stuff that runs on the server (or cloud) is SERVER-SIDE</vt:lpstr>
      <vt:lpstr>PowerPoint Presentation</vt:lpstr>
      <vt:lpstr>CMS – Content Management System</vt:lpstr>
      <vt:lpstr>PowerPoint Presentation</vt:lpstr>
      <vt:lpstr>Wordpress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Not just mobile</vt:lpstr>
      <vt:lpstr>2 Major challenges</vt:lpstr>
      <vt:lpstr>Think about fluid, adaptive layouts</vt:lpstr>
      <vt:lpstr>Research touchscreen interaction patterns</vt:lpstr>
      <vt:lpstr>Look at what’s out there now</vt:lpstr>
      <vt:lpstr>More Reading</vt:lpstr>
    </vt:vector>
  </TitlesOfParts>
  <Company>Yukiko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Yukiko Ishida</dc:creator>
  <cp:lastModifiedBy>Yukiko Ishida</cp:lastModifiedBy>
  <cp:revision>13</cp:revision>
  <dcterms:created xsi:type="dcterms:W3CDTF">2012-05-14T02:52:05Z</dcterms:created>
  <dcterms:modified xsi:type="dcterms:W3CDTF">2012-05-14T07:01:54Z</dcterms:modified>
</cp:coreProperties>
</file>

<file path=docProps/thumbnail.jpeg>
</file>